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68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17520"/>
            <a:ext cx="8273593" cy="229256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Annabelle" panose="03000400000000000000" pitchFamily="66" charset="0"/>
              </a:rPr>
              <a:t>Отчет о работе</a:t>
            </a:r>
            <a:br>
              <a:rPr lang="ru-RU" sz="5400" b="1" dirty="0" smtClean="0">
                <a:latin typeface="Annabelle" panose="03000400000000000000" pitchFamily="66" charset="0"/>
              </a:rPr>
            </a:br>
            <a:r>
              <a:rPr lang="ru-RU" sz="5400" b="1" dirty="0" smtClean="0">
                <a:latin typeface="Annabelle" panose="03000400000000000000" pitchFamily="66" charset="0"/>
              </a:rPr>
              <a:t> Совета ветеранов </a:t>
            </a:r>
            <a:br>
              <a:rPr lang="ru-RU" sz="5400" b="1" dirty="0" smtClean="0">
                <a:latin typeface="Annabelle" panose="03000400000000000000" pitchFamily="66" charset="0"/>
              </a:rPr>
            </a:br>
            <a:r>
              <a:rPr lang="ru-RU" sz="5400" b="1" dirty="0" smtClean="0">
                <a:latin typeface="Annabelle" panose="03000400000000000000" pitchFamily="66" charset="0"/>
              </a:rPr>
              <a:t>п. Игирма за 2017 год</a:t>
            </a:r>
            <a:endParaRPr lang="ru-RU" sz="5400" b="1" dirty="0">
              <a:latin typeface="Annabelle" panose="03000400000000000000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2915" y="439941"/>
            <a:ext cx="5264331" cy="167624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nastasiaScript" pitchFamily="2" charset="0"/>
              </a:rPr>
              <a:t>Осень жизни как и осень года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AnastasiaScript" pitchFamily="2" charset="0"/>
              </a:rPr>
              <a:t>Надо благодарно принимать!</a:t>
            </a:r>
            <a:endParaRPr lang="ru-RU" sz="3600" b="1" dirty="0">
              <a:solidFill>
                <a:srgbClr val="002060"/>
              </a:solidFill>
              <a:latin typeface="Anastasia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Наши социальные партнеры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51720" y="1700808"/>
            <a:ext cx="208823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300192" y="1700808"/>
            <a:ext cx="224259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dirty="0" smtClean="0"/>
              <a:t>ФАП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475656" y="3429000"/>
            <a:ext cx="208823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СДК </a:t>
            </a:r>
          </a:p>
          <a:p>
            <a:pPr algn="ctr"/>
            <a:r>
              <a:rPr lang="ru-RU" dirty="0" smtClean="0"/>
              <a:t>п. Игирма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627784" y="5013176"/>
            <a:ext cx="208823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Администрация БСП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52119" y="4941167"/>
            <a:ext cx="2890989" cy="1655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Совет ветеранов </a:t>
            </a:r>
          </a:p>
          <a:p>
            <a:pPr algn="ctr"/>
            <a:r>
              <a:rPr lang="ru-RU" dirty="0" smtClean="0"/>
              <a:t>п. Семигорск,</a:t>
            </a:r>
          </a:p>
          <a:p>
            <a:pPr algn="ctr"/>
            <a:r>
              <a:rPr lang="ru-RU" dirty="0" smtClean="0"/>
              <a:t>п. Хребтовая</a:t>
            </a:r>
          </a:p>
          <a:p>
            <a:pPr algn="ctr"/>
            <a:r>
              <a:rPr lang="ru-RU" dirty="0" smtClean="0"/>
              <a:t>п. Березняки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228184" y="3068960"/>
            <a:ext cx="273630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Совет ветеранов </a:t>
            </a:r>
            <a:r>
              <a:rPr lang="ru-RU" dirty="0" err="1" smtClean="0"/>
              <a:t>Нижнеилимского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1960" y="2996952"/>
            <a:ext cx="187220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Совет ветеранов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п. Игирма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067944" y="2492896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24128" y="4437112"/>
            <a:ext cx="648072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563888" y="3559696"/>
            <a:ext cx="1570856" cy="229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427984" y="4437112"/>
            <a:ext cx="7200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796136" y="2996952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796136" y="2564904"/>
            <a:ext cx="792088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26668"/>
          </a:xfrm>
        </p:spPr>
        <p:txBody>
          <a:bodyPr/>
          <a:lstStyle/>
          <a:p>
            <a:pPr algn="ctr"/>
            <a:r>
              <a:rPr lang="ru-RU" sz="4800" b="1" dirty="0" smtClean="0">
                <a:latin typeface="AnastasiaScript" pitchFamily="2" charset="0"/>
              </a:rPr>
              <a:t>А годы летят!</a:t>
            </a:r>
            <a:br>
              <a:rPr lang="ru-RU" sz="4800" b="1" dirty="0" smtClean="0">
                <a:latin typeface="AnastasiaScript" pitchFamily="2" charset="0"/>
              </a:rPr>
            </a:br>
            <a:r>
              <a:rPr lang="ru-RU" sz="4800" b="1" dirty="0" smtClean="0">
                <a:latin typeface="AnastasiaScript" pitchFamily="2" charset="0"/>
              </a:rPr>
              <a:t>Наши годы как птицы летят...</a:t>
            </a:r>
            <a:br>
              <a:rPr lang="ru-RU" sz="4800" b="1" dirty="0" smtClean="0">
                <a:latin typeface="AnastasiaScript" pitchFamily="2" charset="0"/>
              </a:rPr>
            </a:br>
            <a:r>
              <a:rPr lang="ru-RU" dirty="0" smtClean="0">
                <a:latin typeface="AnastasiaScript" pitchFamily="2" charset="0"/>
              </a:rPr>
              <a:t/>
            </a:r>
            <a:br>
              <a:rPr lang="ru-RU" dirty="0" smtClean="0">
                <a:latin typeface="AnastasiaScript" pitchFamily="2" charset="0"/>
              </a:rPr>
            </a:br>
            <a:r>
              <a:rPr lang="ru-RU" dirty="0" smtClean="0">
                <a:latin typeface="AnastasiaScript" pitchFamily="2" charset="0"/>
              </a:rPr>
              <a:t/>
            </a:r>
            <a:br>
              <a:rPr lang="ru-RU" dirty="0" smtClean="0">
                <a:latin typeface="AnastasiaScript" pitchFamily="2" charset="0"/>
              </a:rPr>
            </a:br>
            <a:r>
              <a:rPr lang="ru-RU" sz="4400" dirty="0" smtClean="0">
                <a:latin typeface="Comic Sans MS" pitchFamily="66" charset="0"/>
              </a:rPr>
              <a:t>Совет ветеранов п. Игирма – </a:t>
            </a:r>
            <a:br>
              <a:rPr lang="ru-RU" sz="4400" dirty="0" smtClean="0">
                <a:latin typeface="Comic Sans MS" pitchFamily="66" charset="0"/>
              </a:rPr>
            </a:br>
            <a:r>
              <a:rPr lang="ru-RU" sz="4400" dirty="0" smtClean="0">
                <a:latin typeface="Comic Sans MS" pitchFamily="66" charset="0"/>
              </a:rPr>
              <a:t>вместе и ТОЛЬКО вперед!!!!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9975"/>
            <a:ext cx="78867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Совет ветеранов п. Игирма</a:t>
            </a:r>
            <a:endParaRPr lang="ru-RU" sz="4800" b="1" i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 descr="F:\кирька\DSCN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883" y="1062900"/>
            <a:ext cx="7200000" cy="54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70264"/>
            <a:ext cx="7886700" cy="914400"/>
          </a:xfrm>
        </p:spPr>
        <p:txBody>
          <a:bodyPr/>
          <a:lstStyle/>
          <a:p>
            <a:r>
              <a:rPr lang="ru-RU" dirty="0" smtClean="0"/>
              <a:t>Состав Совета ветеранов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358538"/>
            <a:ext cx="7886700" cy="4731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Россов К.В. – председатель </a:t>
            </a:r>
          </a:p>
          <a:p>
            <a:r>
              <a:rPr lang="ru-RU" sz="4000" dirty="0" err="1" smtClean="0">
                <a:solidFill>
                  <a:srgbClr val="002060"/>
                </a:solidFill>
              </a:rPr>
              <a:t>Перетолчин</a:t>
            </a:r>
            <a:r>
              <a:rPr lang="ru-RU" sz="4000" dirty="0" smtClean="0">
                <a:solidFill>
                  <a:srgbClr val="002060"/>
                </a:solidFill>
              </a:rPr>
              <a:t> В.И.</a:t>
            </a:r>
          </a:p>
          <a:p>
            <a:r>
              <a:rPr lang="ru-RU" sz="4000" dirty="0" err="1" smtClean="0">
                <a:solidFill>
                  <a:srgbClr val="002060"/>
                </a:solidFill>
              </a:rPr>
              <a:t>Норотова</a:t>
            </a:r>
            <a:r>
              <a:rPr lang="ru-RU" sz="4000" dirty="0" smtClean="0">
                <a:solidFill>
                  <a:srgbClr val="002060"/>
                </a:solidFill>
              </a:rPr>
              <a:t> Г.В.</a:t>
            </a:r>
          </a:p>
          <a:p>
            <a:r>
              <a:rPr lang="ru-RU" sz="4000" dirty="0" err="1" smtClean="0">
                <a:solidFill>
                  <a:srgbClr val="002060"/>
                </a:solidFill>
              </a:rPr>
              <a:t>Козюра</a:t>
            </a:r>
            <a:r>
              <a:rPr lang="ru-RU" sz="4000" dirty="0" smtClean="0">
                <a:solidFill>
                  <a:srgbClr val="002060"/>
                </a:solidFill>
              </a:rPr>
              <a:t> Н.П.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Черемных Л.А.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Демидова Е.Н.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Сорока Г.В.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4873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Направления работы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002060"/>
                </a:solidFill>
              </a:rPr>
              <a:t>организация работы с населением </a:t>
            </a:r>
            <a:r>
              <a:rPr lang="ru-RU" sz="4000" b="1" dirty="0" err="1" smtClean="0">
                <a:solidFill>
                  <a:srgbClr val="002060"/>
                </a:solidFill>
              </a:rPr>
              <a:t>предпенсионного</a:t>
            </a:r>
            <a:r>
              <a:rPr lang="ru-RU" sz="4000" b="1" dirty="0" smtClean="0">
                <a:solidFill>
                  <a:srgbClr val="002060"/>
                </a:solidFill>
              </a:rPr>
              <a:t> и пенсионного возраста – оказание материальной помощи, улучшение материально – бытовых условий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Укрепление связей между Советами ветеранов района</a:t>
            </a:r>
            <a:endParaRPr lang="ru-RU" b="1" dirty="0"/>
          </a:p>
        </p:txBody>
      </p:sp>
      <p:pic>
        <p:nvPicPr>
          <p:cNvPr id="4" name="Picture 2" descr="F:\кирины\SAM_2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155" y="1366391"/>
            <a:ext cx="7014754" cy="526001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Участие в поселковых акциях</a:t>
            </a:r>
            <a:endParaRPr lang="ru-RU" sz="3600" b="1" dirty="0"/>
          </a:p>
        </p:txBody>
      </p:sp>
      <p:pic>
        <p:nvPicPr>
          <p:cNvPr id="2050" name="Picture 2" descr="G:\фотки\фотки 14-15\субботник под памятник\DSCN3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108" y="1825625"/>
            <a:ext cx="5801784" cy="435133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Участие в районных фестивалях</a:t>
            </a:r>
            <a:endParaRPr lang="ru-RU" sz="3600" b="1" dirty="0"/>
          </a:p>
        </p:txBody>
      </p:sp>
      <p:pic>
        <p:nvPicPr>
          <p:cNvPr id="3074" name="Picture 2" descr="F:\кирька\бал цвет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71076">
            <a:off x="219318" y="1619794"/>
            <a:ext cx="3720260" cy="248017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F:\кирька\вдох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6704">
            <a:off x="5112012" y="1655854"/>
            <a:ext cx="3829640" cy="25532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F:\кирька\весеннее вдо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6292" y="4033294"/>
            <a:ext cx="3600000" cy="240017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627018"/>
            <a:ext cx="7886700" cy="1058092"/>
          </a:xfrm>
        </p:spPr>
        <p:txBody>
          <a:bodyPr>
            <a:normAutofit/>
          </a:bodyPr>
          <a:lstStyle/>
          <a:p>
            <a:r>
              <a:rPr lang="ru-RU" dirty="0" smtClean="0"/>
              <a:t> Работа в 2017 году в цифрах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632858"/>
            <a:ext cx="7886700" cy="44567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Материальная помощь оказана 8 ветеранам, на общую сумму – 16 тысяч рублей;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1 ветеран смог получить квалифицированную медицинскую помощь в Специализированном центре в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г. Иркутске;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За год было получено 15 обращений, все они были рассмотрены, по возможности оказана помощь;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На территории п. Игирма продолжают свою творческую деятельность 2 фольклорных коллектива – «Зазнобушки» и «Радуга»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Активные, творческие ветераны</a:t>
            </a:r>
            <a:endParaRPr lang="ru-RU" sz="3600" b="1" dirty="0"/>
          </a:p>
        </p:txBody>
      </p:sp>
      <p:pic>
        <p:nvPicPr>
          <p:cNvPr id="4099" name="Picture 3" descr="G:\фотки\фотки 14-15\9 мая концерт\DSCN3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7" y="2058337"/>
            <a:ext cx="4239124" cy="31797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0" name="Picture 4" descr="G:\фотки\фотки 14-15\9 мая концерт\DSCN3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845" y="2110603"/>
            <a:ext cx="4274155" cy="320597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174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AnastasiaScript</vt:lpstr>
      <vt:lpstr>Annabelle</vt:lpstr>
      <vt:lpstr>Arial</vt:lpstr>
      <vt:lpstr>Calibri</vt:lpstr>
      <vt:lpstr>Calibri Light</vt:lpstr>
      <vt:lpstr>Comic Sans MS</vt:lpstr>
      <vt:lpstr>Wingdings</vt:lpstr>
      <vt:lpstr>Тема Office</vt:lpstr>
      <vt:lpstr>Отчет о работе  Совета ветеранов  п. Игирма за 2017 год</vt:lpstr>
      <vt:lpstr>Совет ветеранов п. Игирма</vt:lpstr>
      <vt:lpstr>Состав Совета ветеранов</vt:lpstr>
      <vt:lpstr>Направления работы организация работы с населением предпенсионного и пенсионного возраста – оказание материальной помощи, улучшение материально – бытовых условий  </vt:lpstr>
      <vt:lpstr>Укрепление связей между Советами ветеранов района</vt:lpstr>
      <vt:lpstr>Участие в поселковых акциях</vt:lpstr>
      <vt:lpstr>Участие в районных фестивалях</vt:lpstr>
      <vt:lpstr> Работа в 2017 году в цифрах</vt:lpstr>
      <vt:lpstr>Активные, творческие ветераны</vt:lpstr>
      <vt:lpstr>Наши социальные партнеры</vt:lpstr>
      <vt:lpstr>А годы летят! Наши годы как птицы летят...   Совет ветеранов п. Игирма –  вместе и ТОЛЬКО вперед!!!!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Uzver</cp:lastModifiedBy>
  <cp:revision>15</cp:revision>
  <dcterms:created xsi:type="dcterms:W3CDTF">2014-11-21T11:00:06Z</dcterms:created>
  <dcterms:modified xsi:type="dcterms:W3CDTF">2018-02-24T04:34:07Z</dcterms:modified>
</cp:coreProperties>
</file>